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257" r:id="rId5"/>
    <p:sldId id="276" r:id="rId6"/>
    <p:sldId id="277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 autoAdjust="0"/>
    <p:restoredTop sz="93686" autoAdjust="0"/>
  </p:normalViewPr>
  <p:slideViewPr>
    <p:cSldViewPr>
      <p:cViewPr varScale="1">
        <p:scale>
          <a:sx n="145" d="100"/>
          <a:sy n="145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A3DC9-AD4D-4515-ACFD-305AA16830F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EEA7EB6-C21E-43E5-9316-D095C86D3095}">
      <dgm:prSet/>
      <dgm:spPr/>
      <dgm:t>
        <a:bodyPr/>
        <a:lstStyle/>
        <a:p>
          <a:r>
            <a:rPr lang="nl-NL" baseline="0"/>
            <a:t>Onze leuke sportieve vereniging heeft dit nodig</a:t>
          </a:r>
          <a:endParaRPr lang="en-US"/>
        </a:p>
      </dgm:t>
    </dgm:pt>
    <dgm:pt modelId="{64768BD8-8983-4741-8AB0-2CD1E2CE98AE}" type="parTrans" cxnId="{167A5A65-3F1D-4EAF-A12B-AB0154D9CA5D}">
      <dgm:prSet/>
      <dgm:spPr/>
      <dgm:t>
        <a:bodyPr/>
        <a:lstStyle/>
        <a:p>
          <a:endParaRPr lang="en-US"/>
        </a:p>
      </dgm:t>
    </dgm:pt>
    <dgm:pt modelId="{564E6137-CB9D-475E-8DF3-23C6ED3A1D20}" type="sibTrans" cxnId="{167A5A65-3F1D-4EAF-A12B-AB0154D9CA5D}">
      <dgm:prSet/>
      <dgm:spPr/>
      <dgm:t>
        <a:bodyPr/>
        <a:lstStyle/>
        <a:p>
          <a:endParaRPr lang="en-US"/>
        </a:p>
      </dgm:t>
    </dgm:pt>
    <dgm:pt modelId="{7D97D757-3329-4C54-9449-458137479960}">
      <dgm:prSet/>
      <dgm:spPr/>
      <dgm:t>
        <a:bodyPr/>
        <a:lstStyle/>
        <a:p>
          <a:r>
            <a:rPr lang="nl-NL" baseline="0"/>
            <a:t>U krijgt naamsbekendheid bij onze 150 leden en daarbuiten</a:t>
          </a:r>
          <a:endParaRPr lang="en-US"/>
        </a:p>
      </dgm:t>
    </dgm:pt>
    <dgm:pt modelId="{2AC5F7CB-B3D8-4416-A539-4C0184C8B58B}" type="parTrans" cxnId="{F38F0E3E-6E5B-442D-B54E-8E8E60504F23}">
      <dgm:prSet/>
      <dgm:spPr/>
      <dgm:t>
        <a:bodyPr/>
        <a:lstStyle/>
        <a:p>
          <a:endParaRPr lang="en-US"/>
        </a:p>
      </dgm:t>
    </dgm:pt>
    <dgm:pt modelId="{6B494AEE-9FA8-44DE-9F4B-93D35E9F3410}" type="sibTrans" cxnId="{F38F0E3E-6E5B-442D-B54E-8E8E60504F23}">
      <dgm:prSet/>
      <dgm:spPr/>
      <dgm:t>
        <a:bodyPr/>
        <a:lstStyle/>
        <a:p>
          <a:endParaRPr lang="en-US"/>
        </a:p>
      </dgm:t>
    </dgm:pt>
    <dgm:pt modelId="{DCC0D31B-ED9C-4548-8A25-902AB53B698F}">
      <dgm:prSet/>
      <dgm:spPr/>
      <dgm:t>
        <a:bodyPr/>
        <a:lstStyle/>
        <a:p>
          <a:r>
            <a:rPr lang="nl-NL" baseline="0"/>
            <a:t>U wilt betrokken zijn bij onze sport en vereniging</a:t>
          </a:r>
          <a:endParaRPr lang="en-US"/>
        </a:p>
      </dgm:t>
    </dgm:pt>
    <dgm:pt modelId="{26C7EAB6-4D53-4459-82E5-0D49DBDE8265}" type="parTrans" cxnId="{53186914-D083-4D04-95A1-6C8A60074594}">
      <dgm:prSet/>
      <dgm:spPr/>
      <dgm:t>
        <a:bodyPr/>
        <a:lstStyle/>
        <a:p>
          <a:endParaRPr lang="en-US"/>
        </a:p>
      </dgm:t>
    </dgm:pt>
    <dgm:pt modelId="{E3A06652-18FC-4280-BF91-AFA6A4CAEE43}" type="sibTrans" cxnId="{53186914-D083-4D04-95A1-6C8A60074594}">
      <dgm:prSet/>
      <dgm:spPr/>
      <dgm:t>
        <a:bodyPr/>
        <a:lstStyle/>
        <a:p>
          <a:endParaRPr lang="en-US"/>
        </a:p>
      </dgm:t>
    </dgm:pt>
    <dgm:pt modelId="{19E8D6E4-C73D-4A5E-B3AD-14814CCEAEA7}" type="pres">
      <dgm:prSet presAssocID="{8E6A3DC9-AD4D-4515-ACFD-305AA16830F5}" presName="root" presStyleCnt="0">
        <dgm:presLayoutVars>
          <dgm:dir/>
          <dgm:resizeHandles val="exact"/>
        </dgm:presLayoutVars>
      </dgm:prSet>
      <dgm:spPr/>
    </dgm:pt>
    <dgm:pt modelId="{EA2EB919-1A87-4780-AB8F-FBAC2F7E0FB2}" type="pres">
      <dgm:prSet presAssocID="{DEEA7EB6-C21E-43E5-9316-D095C86D3095}" presName="compNode" presStyleCnt="0"/>
      <dgm:spPr/>
    </dgm:pt>
    <dgm:pt modelId="{1A3B30D9-B865-4CC3-8E22-6DA284E1B5E8}" type="pres">
      <dgm:prSet presAssocID="{DEEA7EB6-C21E-43E5-9316-D095C86D30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0CC092BE-C064-4ABD-9E29-E69646F42826}" type="pres">
      <dgm:prSet presAssocID="{DEEA7EB6-C21E-43E5-9316-D095C86D3095}" presName="spaceRect" presStyleCnt="0"/>
      <dgm:spPr/>
    </dgm:pt>
    <dgm:pt modelId="{781622FE-7123-430B-9ED3-70BAD3863DB4}" type="pres">
      <dgm:prSet presAssocID="{DEEA7EB6-C21E-43E5-9316-D095C86D3095}" presName="textRect" presStyleLbl="revTx" presStyleIdx="0" presStyleCnt="3">
        <dgm:presLayoutVars>
          <dgm:chMax val="1"/>
          <dgm:chPref val="1"/>
        </dgm:presLayoutVars>
      </dgm:prSet>
      <dgm:spPr/>
    </dgm:pt>
    <dgm:pt modelId="{F6B327CE-3834-40A3-B9B3-9A7CC1F568DD}" type="pres">
      <dgm:prSet presAssocID="{564E6137-CB9D-475E-8DF3-23C6ED3A1D20}" presName="sibTrans" presStyleCnt="0"/>
      <dgm:spPr/>
    </dgm:pt>
    <dgm:pt modelId="{CC5DC3C3-C113-41C3-82A0-2A8270B71C6D}" type="pres">
      <dgm:prSet presAssocID="{7D97D757-3329-4C54-9449-458137479960}" presName="compNode" presStyleCnt="0"/>
      <dgm:spPr/>
    </dgm:pt>
    <dgm:pt modelId="{EE3A914A-3ED8-4FC5-9D1C-F8D95B5F36CD}" type="pres">
      <dgm:prSet presAssocID="{7D97D757-3329-4C54-9449-45813747996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2A79FFF-1695-45BB-88C2-27DD795B554A}" type="pres">
      <dgm:prSet presAssocID="{7D97D757-3329-4C54-9449-458137479960}" presName="spaceRect" presStyleCnt="0"/>
      <dgm:spPr/>
    </dgm:pt>
    <dgm:pt modelId="{ED2C7513-F993-416E-97F7-D38DD26133AA}" type="pres">
      <dgm:prSet presAssocID="{7D97D757-3329-4C54-9449-458137479960}" presName="textRect" presStyleLbl="revTx" presStyleIdx="1" presStyleCnt="3">
        <dgm:presLayoutVars>
          <dgm:chMax val="1"/>
          <dgm:chPref val="1"/>
        </dgm:presLayoutVars>
      </dgm:prSet>
      <dgm:spPr/>
    </dgm:pt>
    <dgm:pt modelId="{75FECDF4-B7B6-4E0C-9D5F-10AB389BE7BE}" type="pres">
      <dgm:prSet presAssocID="{6B494AEE-9FA8-44DE-9F4B-93D35E9F3410}" presName="sibTrans" presStyleCnt="0"/>
      <dgm:spPr/>
    </dgm:pt>
    <dgm:pt modelId="{E6A2F477-CE2F-4119-B6A2-2D96FF634429}" type="pres">
      <dgm:prSet presAssocID="{DCC0D31B-ED9C-4548-8A25-902AB53B698F}" presName="compNode" presStyleCnt="0"/>
      <dgm:spPr/>
    </dgm:pt>
    <dgm:pt modelId="{ADFCC7E4-ED1A-4BB3-BB07-DC822DDE9986}" type="pres">
      <dgm:prSet presAssocID="{DCC0D31B-ED9C-4548-8A25-902AB53B698F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4EA2B358-C227-4906-B570-77DDA0DC12AD}" type="pres">
      <dgm:prSet presAssocID="{DCC0D31B-ED9C-4548-8A25-902AB53B698F}" presName="spaceRect" presStyleCnt="0"/>
      <dgm:spPr/>
    </dgm:pt>
    <dgm:pt modelId="{84E45D4C-4956-4405-88DC-194E332FFDBC}" type="pres">
      <dgm:prSet presAssocID="{DCC0D31B-ED9C-4548-8A25-902AB53B69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597507-AC94-4680-B0D0-D123389A88D8}" type="presOf" srcId="{7D97D757-3329-4C54-9449-458137479960}" destId="{ED2C7513-F993-416E-97F7-D38DD26133AA}" srcOrd="0" destOrd="0" presId="urn:microsoft.com/office/officeart/2018/2/layout/IconLabelList"/>
    <dgm:cxn modelId="{53186914-D083-4D04-95A1-6C8A60074594}" srcId="{8E6A3DC9-AD4D-4515-ACFD-305AA16830F5}" destId="{DCC0D31B-ED9C-4548-8A25-902AB53B698F}" srcOrd="2" destOrd="0" parTransId="{26C7EAB6-4D53-4459-82E5-0D49DBDE8265}" sibTransId="{E3A06652-18FC-4280-BF91-AFA6A4CAEE43}"/>
    <dgm:cxn modelId="{B6E5C534-B44A-4811-B34D-F7859CAE925C}" type="presOf" srcId="{8E6A3DC9-AD4D-4515-ACFD-305AA16830F5}" destId="{19E8D6E4-C73D-4A5E-B3AD-14814CCEAEA7}" srcOrd="0" destOrd="0" presId="urn:microsoft.com/office/officeart/2018/2/layout/IconLabelList"/>
    <dgm:cxn modelId="{F38F0E3E-6E5B-442D-B54E-8E8E60504F23}" srcId="{8E6A3DC9-AD4D-4515-ACFD-305AA16830F5}" destId="{7D97D757-3329-4C54-9449-458137479960}" srcOrd="1" destOrd="0" parTransId="{2AC5F7CB-B3D8-4416-A539-4C0184C8B58B}" sibTransId="{6B494AEE-9FA8-44DE-9F4B-93D35E9F3410}"/>
    <dgm:cxn modelId="{B34A525E-B346-46CD-83F9-82B95B649734}" type="presOf" srcId="{DEEA7EB6-C21E-43E5-9316-D095C86D3095}" destId="{781622FE-7123-430B-9ED3-70BAD3863DB4}" srcOrd="0" destOrd="0" presId="urn:microsoft.com/office/officeart/2018/2/layout/IconLabelList"/>
    <dgm:cxn modelId="{167A5A65-3F1D-4EAF-A12B-AB0154D9CA5D}" srcId="{8E6A3DC9-AD4D-4515-ACFD-305AA16830F5}" destId="{DEEA7EB6-C21E-43E5-9316-D095C86D3095}" srcOrd="0" destOrd="0" parTransId="{64768BD8-8983-4741-8AB0-2CD1E2CE98AE}" sibTransId="{564E6137-CB9D-475E-8DF3-23C6ED3A1D20}"/>
    <dgm:cxn modelId="{F62DE5F5-FC3F-4133-88BE-374A344821D2}" type="presOf" srcId="{DCC0D31B-ED9C-4548-8A25-902AB53B698F}" destId="{84E45D4C-4956-4405-88DC-194E332FFDBC}" srcOrd="0" destOrd="0" presId="urn:microsoft.com/office/officeart/2018/2/layout/IconLabelList"/>
    <dgm:cxn modelId="{873E81CB-F58D-4ECA-BDFD-AF8FCD8B72F5}" type="presParOf" srcId="{19E8D6E4-C73D-4A5E-B3AD-14814CCEAEA7}" destId="{EA2EB919-1A87-4780-AB8F-FBAC2F7E0FB2}" srcOrd="0" destOrd="0" presId="urn:microsoft.com/office/officeart/2018/2/layout/IconLabelList"/>
    <dgm:cxn modelId="{CD4C5DC3-0D10-4964-967C-F90162C1FD32}" type="presParOf" srcId="{EA2EB919-1A87-4780-AB8F-FBAC2F7E0FB2}" destId="{1A3B30D9-B865-4CC3-8E22-6DA284E1B5E8}" srcOrd="0" destOrd="0" presId="urn:microsoft.com/office/officeart/2018/2/layout/IconLabelList"/>
    <dgm:cxn modelId="{73DEC4E2-D4F5-41D7-A967-A2910CC44EC6}" type="presParOf" srcId="{EA2EB919-1A87-4780-AB8F-FBAC2F7E0FB2}" destId="{0CC092BE-C064-4ABD-9E29-E69646F42826}" srcOrd="1" destOrd="0" presId="urn:microsoft.com/office/officeart/2018/2/layout/IconLabelList"/>
    <dgm:cxn modelId="{FDA87837-BA3E-46AB-B00B-BEB81865CC49}" type="presParOf" srcId="{EA2EB919-1A87-4780-AB8F-FBAC2F7E0FB2}" destId="{781622FE-7123-430B-9ED3-70BAD3863DB4}" srcOrd="2" destOrd="0" presId="urn:microsoft.com/office/officeart/2018/2/layout/IconLabelList"/>
    <dgm:cxn modelId="{5A0BB415-AF0E-461F-9072-BAA15A9F92D1}" type="presParOf" srcId="{19E8D6E4-C73D-4A5E-B3AD-14814CCEAEA7}" destId="{F6B327CE-3834-40A3-B9B3-9A7CC1F568DD}" srcOrd="1" destOrd="0" presId="urn:microsoft.com/office/officeart/2018/2/layout/IconLabelList"/>
    <dgm:cxn modelId="{2DD6834A-4594-42CE-BB1F-7A01957E3BAD}" type="presParOf" srcId="{19E8D6E4-C73D-4A5E-B3AD-14814CCEAEA7}" destId="{CC5DC3C3-C113-41C3-82A0-2A8270B71C6D}" srcOrd="2" destOrd="0" presId="urn:microsoft.com/office/officeart/2018/2/layout/IconLabelList"/>
    <dgm:cxn modelId="{36095D37-086A-4139-B17C-F245AAD91F38}" type="presParOf" srcId="{CC5DC3C3-C113-41C3-82A0-2A8270B71C6D}" destId="{EE3A914A-3ED8-4FC5-9D1C-F8D95B5F36CD}" srcOrd="0" destOrd="0" presId="urn:microsoft.com/office/officeart/2018/2/layout/IconLabelList"/>
    <dgm:cxn modelId="{E7797C0D-24C3-4C86-9410-D1FC2D20B5A3}" type="presParOf" srcId="{CC5DC3C3-C113-41C3-82A0-2A8270B71C6D}" destId="{12A79FFF-1695-45BB-88C2-27DD795B554A}" srcOrd="1" destOrd="0" presId="urn:microsoft.com/office/officeart/2018/2/layout/IconLabelList"/>
    <dgm:cxn modelId="{D83BDBEE-6931-4C86-A768-1E162C6F41AE}" type="presParOf" srcId="{CC5DC3C3-C113-41C3-82A0-2A8270B71C6D}" destId="{ED2C7513-F993-416E-97F7-D38DD26133AA}" srcOrd="2" destOrd="0" presId="urn:microsoft.com/office/officeart/2018/2/layout/IconLabelList"/>
    <dgm:cxn modelId="{ED324E99-08C5-40CC-832F-A79137D6AFC9}" type="presParOf" srcId="{19E8D6E4-C73D-4A5E-B3AD-14814CCEAEA7}" destId="{75FECDF4-B7B6-4E0C-9D5F-10AB389BE7BE}" srcOrd="3" destOrd="0" presId="urn:microsoft.com/office/officeart/2018/2/layout/IconLabelList"/>
    <dgm:cxn modelId="{27FF7001-C2AA-45FE-883D-C047196EB78E}" type="presParOf" srcId="{19E8D6E4-C73D-4A5E-B3AD-14814CCEAEA7}" destId="{E6A2F477-CE2F-4119-B6A2-2D96FF634429}" srcOrd="4" destOrd="0" presId="urn:microsoft.com/office/officeart/2018/2/layout/IconLabelList"/>
    <dgm:cxn modelId="{1D817672-B5DC-4373-8B9A-C68367241B8B}" type="presParOf" srcId="{E6A2F477-CE2F-4119-B6A2-2D96FF634429}" destId="{ADFCC7E4-ED1A-4BB3-BB07-DC822DDE9986}" srcOrd="0" destOrd="0" presId="urn:microsoft.com/office/officeart/2018/2/layout/IconLabelList"/>
    <dgm:cxn modelId="{CA76D68B-DF7C-4600-8E8C-185F4007CF32}" type="presParOf" srcId="{E6A2F477-CE2F-4119-B6A2-2D96FF634429}" destId="{4EA2B358-C227-4906-B570-77DDA0DC12AD}" srcOrd="1" destOrd="0" presId="urn:microsoft.com/office/officeart/2018/2/layout/IconLabelList"/>
    <dgm:cxn modelId="{40985C4F-E0FA-4F35-9EB0-440112E1AFB1}" type="presParOf" srcId="{E6A2F477-CE2F-4119-B6A2-2D96FF634429}" destId="{84E45D4C-4956-4405-88DC-194E332FFDB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482CC-E3A7-4813-A358-EBB2D4D4871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6F7EE6-9797-4A95-B1D1-BCCEE89490C2}">
      <dgm:prSet/>
      <dgm:spPr/>
      <dgm:t>
        <a:bodyPr/>
        <a:lstStyle/>
        <a:p>
          <a:r>
            <a:rPr lang="nl-NL" baseline="0"/>
            <a:t>SHIRTSPONSOR van 1 of meerdere teams</a:t>
          </a:r>
          <a:endParaRPr lang="en-US"/>
        </a:p>
      </dgm:t>
    </dgm:pt>
    <dgm:pt modelId="{963E036E-DAED-4C52-80BB-D690BA7077CD}" type="parTrans" cxnId="{3EEC8412-5F23-47CC-AF1A-F0D32C19D37F}">
      <dgm:prSet/>
      <dgm:spPr/>
      <dgm:t>
        <a:bodyPr/>
        <a:lstStyle/>
        <a:p>
          <a:endParaRPr lang="en-US"/>
        </a:p>
      </dgm:t>
    </dgm:pt>
    <dgm:pt modelId="{353A8548-5CFD-4083-BE9E-0B44104182D4}" type="sibTrans" cxnId="{3EEC8412-5F23-47CC-AF1A-F0D32C19D37F}">
      <dgm:prSet/>
      <dgm:spPr/>
      <dgm:t>
        <a:bodyPr/>
        <a:lstStyle/>
        <a:p>
          <a:endParaRPr lang="en-US"/>
        </a:p>
      </dgm:t>
    </dgm:pt>
    <dgm:pt modelId="{3F489B58-C292-49E0-811C-6DAE62D70690}">
      <dgm:prSet/>
      <dgm:spPr/>
      <dgm:t>
        <a:bodyPr/>
        <a:lstStyle/>
        <a:p>
          <a:r>
            <a:rPr lang="nl-NL" baseline="0"/>
            <a:t>Een sponsorbord bij alle thuiswedstrijden van BCO in sporthal de Kemmer</a:t>
          </a:r>
          <a:endParaRPr lang="en-US"/>
        </a:p>
      </dgm:t>
    </dgm:pt>
    <dgm:pt modelId="{D89D35E8-499F-4F24-85AE-197A21AFDFDA}" type="parTrans" cxnId="{C63CF788-E811-4BFD-8FDB-04726D5DE60C}">
      <dgm:prSet/>
      <dgm:spPr/>
      <dgm:t>
        <a:bodyPr/>
        <a:lstStyle/>
        <a:p>
          <a:endParaRPr lang="en-US"/>
        </a:p>
      </dgm:t>
    </dgm:pt>
    <dgm:pt modelId="{F39AC768-BCCC-4050-B87E-147D2FB16B2B}" type="sibTrans" cxnId="{C63CF788-E811-4BFD-8FDB-04726D5DE60C}">
      <dgm:prSet/>
      <dgm:spPr/>
      <dgm:t>
        <a:bodyPr/>
        <a:lstStyle/>
        <a:p>
          <a:endParaRPr lang="en-US"/>
        </a:p>
      </dgm:t>
    </dgm:pt>
    <dgm:pt modelId="{64890CA3-A3A0-47AD-886A-405F30E09AF2}">
      <dgm:prSet/>
      <dgm:spPr/>
      <dgm:t>
        <a:bodyPr/>
        <a:lstStyle/>
        <a:p>
          <a:r>
            <a:rPr lang="nl-NL" baseline="0"/>
            <a:t>Een financiële bijdrage voor onze vereniging</a:t>
          </a:r>
          <a:endParaRPr lang="en-US"/>
        </a:p>
      </dgm:t>
    </dgm:pt>
    <dgm:pt modelId="{E960AC35-AB70-4CF9-BC50-40AAB2CC821C}" type="parTrans" cxnId="{7E1EEEC7-1B20-4834-9773-2C9E62C9AB43}">
      <dgm:prSet/>
      <dgm:spPr/>
      <dgm:t>
        <a:bodyPr/>
        <a:lstStyle/>
        <a:p>
          <a:endParaRPr lang="en-US"/>
        </a:p>
      </dgm:t>
    </dgm:pt>
    <dgm:pt modelId="{18B883D3-27FE-4828-B901-252FFBC73C3A}" type="sibTrans" cxnId="{7E1EEEC7-1B20-4834-9773-2C9E62C9AB43}">
      <dgm:prSet/>
      <dgm:spPr/>
      <dgm:t>
        <a:bodyPr/>
        <a:lstStyle/>
        <a:p>
          <a:endParaRPr lang="en-US"/>
        </a:p>
      </dgm:t>
    </dgm:pt>
    <dgm:pt modelId="{F2F30F40-4C14-4BC7-9B83-54C208E159D9}">
      <dgm:prSet/>
      <dgm:spPr/>
      <dgm:t>
        <a:bodyPr/>
        <a:lstStyle/>
        <a:p>
          <a:r>
            <a:rPr lang="nl-NL" baseline="0"/>
            <a:t>Een jaarlijkse sponsorbijeenkomst</a:t>
          </a:r>
          <a:endParaRPr lang="en-US"/>
        </a:p>
      </dgm:t>
    </dgm:pt>
    <dgm:pt modelId="{F4688CBD-58AC-4049-9950-FCFA837853B6}" type="parTrans" cxnId="{5A14F8CD-9712-4CAC-9EB4-F13050E210CF}">
      <dgm:prSet/>
      <dgm:spPr/>
      <dgm:t>
        <a:bodyPr/>
        <a:lstStyle/>
        <a:p>
          <a:endParaRPr lang="en-US"/>
        </a:p>
      </dgm:t>
    </dgm:pt>
    <dgm:pt modelId="{878A0DC6-860D-4F75-8D21-475B9AACBDC0}" type="sibTrans" cxnId="{5A14F8CD-9712-4CAC-9EB4-F13050E210CF}">
      <dgm:prSet/>
      <dgm:spPr/>
      <dgm:t>
        <a:bodyPr/>
        <a:lstStyle/>
        <a:p>
          <a:endParaRPr lang="en-US"/>
        </a:p>
      </dgm:t>
    </dgm:pt>
    <dgm:pt modelId="{92A9F89C-60CD-4378-B7BF-C36541DEB1F1}">
      <dgm:prSet/>
      <dgm:spPr/>
      <dgm:t>
        <a:bodyPr/>
        <a:lstStyle/>
        <a:p>
          <a:r>
            <a:rPr lang="nl-NL" baseline="0"/>
            <a:t>Het bekijken van zoveel wedstrijden als je maar wilt</a:t>
          </a:r>
          <a:endParaRPr lang="en-US"/>
        </a:p>
      </dgm:t>
    </dgm:pt>
    <dgm:pt modelId="{E08FEA6E-359D-48CF-A97E-976C17E42545}" type="parTrans" cxnId="{3DAE51CF-A482-4A24-9894-DFD9C46E773D}">
      <dgm:prSet/>
      <dgm:spPr/>
      <dgm:t>
        <a:bodyPr/>
        <a:lstStyle/>
        <a:p>
          <a:endParaRPr lang="en-US"/>
        </a:p>
      </dgm:t>
    </dgm:pt>
    <dgm:pt modelId="{0968658D-32A6-49EC-B595-CC23634E8C37}" type="sibTrans" cxnId="{3DAE51CF-A482-4A24-9894-DFD9C46E773D}">
      <dgm:prSet/>
      <dgm:spPr/>
      <dgm:t>
        <a:bodyPr/>
        <a:lstStyle/>
        <a:p>
          <a:endParaRPr lang="en-US"/>
        </a:p>
      </dgm:t>
    </dgm:pt>
    <dgm:pt modelId="{B4B47AEE-4F78-2443-8786-EAC0C5A8819D}" type="pres">
      <dgm:prSet presAssocID="{CC2482CC-E3A7-4813-A358-EBB2D4D4871E}" presName="outerComposite" presStyleCnt="0">
        <dgm:presLayoutVars>
          <dgm:chMax val="5"/>
          <dgm:dir/>
          <dgm:resizeHandles val="exact"/>
        </dgm:presLayoutVars>
      </dgm:prSet>
      <dgm:spPr/>
    </dgm:pt>
    <dgm:pt modelId="{B98A5D21-2F2D-C041-8B39-9CDF090C3ED8}" type="pres">
      <dgm:prSet presAssocID="{CC2482CC-E3A7-4813-A358-EBB2D4D4871E}" presName="dummyMaxCanvas" presStyleCnt="0">
        <dgm:presLayoutVars/>
      </dgm:prSet>
      <dgm:spPr/>
    </dgm:pt>
    <dgm:pt modelId="{7AF48617-74E9-F74C-AF5E-1EB3844B3A5B}" type="pres">
      <dgm:prSet presAssocID="{CC2482CC-E3A7-4813-A358-EBB2D4D4871E}" presName="FiveNodes_1" presStyleLbl="node1" presStyleIdx="0" presStyleCnt="5">
        <dgm:presLayoutVars>
          <dgm:bulletEnabled val="1"/>
        </dgm:presLayoutVars>
      </dgm:prSet>
      <dgm:spPr/>
    </dgm:pt>
    <dgm:pt modelId="{0BCA3903-6040-5B4A-9F04-0D8248CC7A1B}" type="pres">
      <dgm:prSet presAssocID="{CC2482CC-E3A7-4813-A358-EBB2D4D4871E}" presName="FiveNodes_2" presStyleLbl="node1" presStyleIdx="1" presStyleCnt="5">
        <dgm:presLayoutVars>
          <dgm:bulletEnabled val="1"/>
        </dgm:presLayoutVars>
      </dgm:prSet>
      <dgm:spPr/>
    </dgm:pt>
    <dgm:pt modelId="{D2F38AED-EA26-D645-8E71-E72FB37D4627}" type="pres">
      <dgm:prSet presAssocID="{CC2482CC-E3A7-4813-A358-EBB2D4D4871E}" presName="FiveNodes_3" presStyleLbl="node1" presStyleIdx="2" presStyleCnt="5">
        <dgm:presLayoutVars>
          <dgm:bulletEnabled val="1"/>
        </dgm:presLayoutVars>
      </dgm:prSet>
      <dgm:spPr/>
    </dgm:pt>
    <dgm:pt modelId="{3B944C3C-6FBD-AD46-924B-4094E57A0776}" type="pres">
      <dgm:prSet presAssocID="{CC2482CC-E3A7-4813-A358-EBB2D4D4871E}" presName="FiveNodes_4" presStyleLbl="node1" presStyleIdx="3" presStyleCnt="5">
        <dgm:presLayoutVars>
          <dgm:bulletEnabled val="1"/>
        </dgm:presLayoutVars>
      </dgm:prSet>
      <dgm:spPr/>
    </dgm:pt>
    <dgm:pt modelId="{2B67D25B-65EE-9C4A-9405-C8A6C9699138}" type="pres">
      <dgm:prSet presAssocID="{CC2482CC-E3A7-4813-A358-EBB2D4D4871E}" presName="FiveNodes_5" presStyleLbl="node1" presStyleIdx="4" presStyleCnt="5">
        <dgm:presLayoutVars>
          <dgm:bulletEnabled val="1"/>
        </dgm:presLayoutVars>
      </dgm:prSet>
      <dgm:spPr/>
    </dgm:pt>
    <dgm:pt modelId="{546DF1E5-F84B-EB46-8F1E-69DD691C5486}" type="pres">
      <dgm:prSet presAssocID="{CC2482CC-E3A7-4813-A358-EBB2D4D4871E}" presName="FiveConn_1-2" presStyleLbl="fgAccFollowNode1" presStyleIdx="0" presStyleCnt="4">
        <dgm:presLayoutVars>
          <dgm:bulletEnabled val="1"/>
        </dgm:presLayoutVars>
      </dgm:prSet>
      <dgm:spPr/>
    </dgm:pt>
    <dgm:pt modelId="{63A65377-0ACF-EE41-9C5C-76B3EA9323A5}" type="pres">
      <dgm:prSet presAssocID="{CC2482CC-E3A7-4813-A358-EBB2D4D4871E}" presName="FiveConn_2-3" presStyleLbl="fgAccFollowNode1" presStyleIdx="1" presStyleCnt="4">
        <dgm:presLayoutVars>
          <dgm:bulletEnabled val="1"/>
        </dgm:presLayoutVars>
      </dgm:prSet>
      <dgm:spPr/>
    </dgm:pt>
    <dgm:pt modelId="{45246712-ACB0-F044-A264-92E5380065D1}" type="pres">
      <dgm:prSet presAssocID="{CC2482CC-E3A7-4813-A358-EBB2D4D4871E}" presName="FiveConn_3-4" presStyleLbl="fgAccFollowNode1" presStyleIdx="2" presStyleCnt="4">
        <dgm:presLayoutVars>
          <dgm:bulletEnabled val="1"/>
        </dgm:presLayoutVars>
      </dgm:prSet>
      <dgm:spPr/>
    </dgm:pt>
    <dgm:pt modelId="{EC3D8584-EE50-0F4A-955F-EFFCC807BABA}" type="pres">
      <dgm:prSet presAssocID="{CC2482CC-E3A7-4813-A358-EBB2D4D4871E}" presName="FiveConn_4-5" presStyleLbl="fgAccFollowNode1" presStyleIdx="3" presStyleCnt="4">
        <dgm:presLayoutVars>
          <dgm:bulletEnabled val="1"/>
        </dgm:presLayoutVars>
      </dgm:prSet>
      <dgm:spPr/>
    </dgm:pt>
    <dgm:pt modelId="{46F7B101-5114-6C41-8989-F542BBA5FB60}" type="pres">
      <dgm:prSet presAssocID="{CC2482CC-E3A7-4813-A358-EBB2D4D4871E}" presName="FiveNodes_1_text" presStyleLbl="node1" presStyleIdx="4" presStyleCnt="5">
        <dgm:presLayoutVars>
          <dgm:bulletEnabled val="1"/>
        </dgm:presLayoutVars>
      </dgm:prSet>
      <dgm:spPr/>
    </dgm:pt>
    <dgm:pt modelId="{1850EB5B-D353-D145-BDEC-DF83EC303D26}" type="pres">
      <dgm:prSet presAssocID="{CC2482CC-E3A7-4813-A358-EBB2D4D4871E}" presName="FiveNodes_2_text" presStyleLbl="node1" presStyleIdx="4" presStyleCnt="5">
        <dgm:presLayoutVars>
          <dgm:bulletEnabled val="1"/>
        </dgm:presLayoutVars>
      </dgm:prSet>
      <dgm:spPr/>
    </dgm:pt>
    <dgm:pt modelId="{07471998-0E2E-6642-813A-28B0CD8C448A}" type="pres">
      <dgm:prSet presAssocID="{CC2482CC-E3A7-4813-A358-EBB2D4D4871E}" presName="FiveNodes_3_text" presStyleLbl="node1" presStyleIdx="4" presStyleCnt="5">
        <dgm:presLayoutVars>
          <dgm:bulletEnabled val="1"/>
        </dgm:presLayoutVars>
      </dgm:prSet>
      <dgm:spPr/>
    </dgm:pt>
    <dgm:pt modelId="{81B572FB-8735-6348-A6CC-D82254B14A4B}" type="pres">
      <dgm:prSet presAssocID="{CC2482CC-E3A7-4813-A358-EBB2D4D4871E}" presName="FiveNodes_4_text" presStyleLbl="node1" presStyleIdx="4" presStyleCnt="5">
        <dgm:presLayoutVars>
          <dgm:bulletEnabled val="1"/>
        </dgm:presLayoutVars>
      </dgm:prSet>
      <dgm:spPr/>
    </dgm:pt>
    <dgm:pt modelId="{75900A8F-5F0F-B240-94B3-015C755CBBE5}" type="pres">
      <dgm:prSet presAssocID="{CC2482CC-E3A7-4813-A358-EBB2D4D4871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206E0A-F5DC-D648-B5A4-5B2F745C5B47}" type="presOf" srcId="{878A0DC6-860D-4F75-8D21-475B9AACBDC0}" destId="{EC3D8584-EE50-0F4A-955F-EFFCC807BABA}" srcOrd="0" destOrd="0" presId="urn:microsoft.com/office/officeart/2005/8/layout/vProcess5"/>
    <dgm:cxn modelId="{3EEC8412-5F23-47CC-AF1A-F0D32C19D37F}" srcId="{CC2482CC-E3A7-4813-A358-EBB2D4D4871E}" destId="{C76F7EE6-9797-4A95-B1D1-BCCEE89490C2}" srcOrd="0" destOrd="0" parTransId="{963E036E-DAED-4C52-80BB-D690BA7077CD}" sibTransId="{353A8548-5CFD-4083-BE9E-0B44104182D4}"/>
    <dgm:cxn modelId="{C59EE436-F66D-E54D-9F65-4FC48ADE4409}" type="presOf" srcId="{C76F7EE6-9797-4A95-B1D1-BCCEE89490C2}" destId="{7AF48617-74E9-F74C-AF5E-1EB3844B3A5B}" srcOrd="0" destOrd="0" presId="urn:microsoft.com/office/officeart/2005/8/layout/vProcess5"/>
    <dgm:cxn modelId="{C0969F44-CAAF-BA4B-AEAD-B6B4501C8D4C}" type="presOf" srcId="{92A9F89C-60CD-4378-B7BF-C36541DEB1F1}" destId="{2B67D25B-65EE-9C4A-9405-C8A6C9699138}" srcOrd="0" destOrd="0" presId="urn:microsoft.com/office/officeart/2005/8/layout/vProcess5"/>
    <dgm:cxn modelId="{A7342946-B8D3-3247-96D5-AB2BA0B800F0}" type="presOf" srcId="{64890CA3-A3A0-47AD-886A-405F30E09AF2}" destId="{07471998-0E2E-6642-813A-28B0CD8C448A}" srcOrd="1" destOrd="0" presId="urn:microsoft.com/office/officeart/2005/8/layout/vProcess5"/>
    <dgm:cxn modelId="{0C29F84D-B3BC-7647-B593-56FCC40F5B8A}" type="presOf" srcId="{C76F7EE6-9797-4A95-B1D1-BCCEE89490C2}" destId="{46F7B101-5114-6C41-8989-F542BBA5FB60}" srcOrd="1" destOrd="0" presId="urn:microsoft.com/office/officeart/2005/8/layout/vProcess5"/>
    <dgm:cxn modelId="{9F8C244F-CE7E-384B-A5EE-409DC9CD717D}" type="presOf" srcId="{353A8548-5CFD-4083-BE9E-0B44104182D4}" destId="{546DF1E5-F84B-EB46-8F1E-69DD691C5486}" srcOrd="0" destOrd="0" presId="urn:microsoft.com/office/officeart/2005/8/layout/vProcess5"/>
    <dgm:cxn modelId="{C63CF788-E811-4BFD-8FDB-04726D5DE60C}" srcId="{CC2482CC-E3A7-4813-A358-EBB2D4D4871E}" destId="{3F489B58-C292-49E0-811C-6DAE62D70690}" srcOrd="1" destOrd="0" parTransId="{D89D35E8-499F-4F24-85AE-197A21AFDFDA}" sibTransId="{F39AC768-BCCC-4050-B87E-147D2FB16B2B}"/>
    <dgm:cxn modelId="{36BF9994-C0ED-3648-8D11-174E7D813E6D}" type="presOf" srcId="{3F489B58-C292-49E0-811C-6DAE62D70690}" destId="{1850EB5B-D353-D145-BDEC-DF83EC303D26}" srcOrd="1" destOrd="0" presId="urn:microsoft.com/office/officeart/2005/8/layout/vProcess5"/>
    <dgm:cxn modelId="{5EB6AE9C-07A9-4D45-9F81-1475E7764323}" type="presOf" srcId="{64890CA3-A3A0-47AD-886A-405F30E09AF2}" destId="{D2F38AED-EA26-D645-8E71-E72FB37D4627}" srcOrd="0" destOrd="0" presId="urn:microsoft.com/office/officeart/2005/8/layout/vProcess5"/>
    <dgm:cxn modelId="{A03C009D-6F71-2647-AC1E-902EB004A184}" type="presOf" srcId="{CC2482CC-E3A7-4813-A358-EBB2D4D4871E}" destId="{B4B47AEE-4F78-2443-8786-EAC0C5A8819D}" srcOrd="0" destOrd="0" presId="urn:microsoft.com/office/officeart/2005/8/layout/vProcess5"/>
    <dgm:cxn modelId="{144967B1-9C2C-8641-8864-F8B7B36D83F8}" type="presOf" srcId="{F2F30F40-4C14-4BC7-9B83-54C208E159D9}" destId="{81B572FB-8735-6348-A6CC-D82254B14A4B}" srcOrd="1" destOrd="0" presId="urn:microsoft.com/office/officeart/2005/8/layout/vProcess5"/>
    <dgm:cxn modelId="{7E1EEEC7-1B20-4834-9773-2C9E62C9AB43}" srcId="{CC2482CC-E3A7-4813-A358-EBB2D4D4871E}" destId="{64890CA3-A3A0-47AD-886A-405F30E09AF2}" srcOrd="2" destOrd="0" parTransId="{E960AC35-AB70-4CF9-BC50-40AAB2CC821C}" sibTransId="{18B883D3-27FE-4828-B901-252FFBC73C3A}"/>
    <dgm:cxn modelId="{5A14F8CD-9712-4CAC-9EB4-F13050E210CF}" srcId="{CC2482CC-E3A7-4813-A358-EBB2D4D4871E}" destId="{F2F30F40-4C14-4BC7-9B83-54C208E159D9}" srcOrd="3" destOrd="0" parTransId="{F4688CBD-58AC-4049-9950-FCFA837853B6}" sibTransId="{878A0DC6-860D-4F75-8D21-475B9AACBDC0}"/>
    <dgm:cxn modelId="{3DAE51CF-A482-4A24-9894-DFD9C46E773D}" srcId="{CC2482CC-E3A7-4813-A358-EBB2D4D4871E}" destId="{92A9F89C-60CD-4378-B7BF-C36541DEB1F1}" srcOrd="4" destOrd="0" parTransId="{E08FEA6E-359D-48CF-A97E-976C17E42545}" sibTransId="{0968658D-32A6-49EC-B595-CC23634E8C37}"/>
    <dgm:cxn modelId="{3F8082D4-D25F-9640-87CE-F30DB1B6F238}" type="presOf" srcId="{92A9F89C-60CD-4378-B7BF-C36541DEB1F1}" destId="{75900A8F-5F0F-B240-94B3-015C755CBBE5}" srcOrd="1" destOrd="0" presId="urn:microsoft.com/office/officeart/2005/8/layout/vProcess5"/>
    <dgm:cxn modelId="{7F5080D6-E1C3-8343-B393-705B3CE8AA33}" type="presOf" srcId="{3F489B58-C292-49E0-811C-6DAE62D70690}" destId="{0BCA3903-6040-5B4A-9F04-0D8248CC7A1B}" srcOrd="0" destOrd="0" presId="urn:microsoft.com/office/officeart/2005/8/layout/vProcess5"/>
    <dgm:cxn modelId="{6077E6D6-D7D5-1140-98E9-B753430FC96B}" type="presOf" srcId="{18B883D3-27FE-4828-B901-252FFBC73C3A}" destId="{45246712-ACB0-F044-A264-92E5380065D1}" srcOrd="0" destOrd="0" presId="urn:microsoft.com/office/officeart/2005/8/layout/vProcess5"/>
    <dgm:cxn modelId="{7BEF18E9-C931-F848-A870-6A5A3F780DB8}" type="presOf" srcId="{F39AC768-BCCC-4050-B87E-147D2FB16B2B}" destId="{63A65377-0ACF-EE41-9C5C-76B3EA9323A5}" srcOrd="0" destOrd="0" presId="urn:microsoft.com/office/officeart/2005/8/layout/vProcess5"/>
    <dgm:cxn modelId="{037313FC-E33E-9345-9708-4F57A3E5FC25}" type="presOf" srcId="{F2F30F40-4C14-4BC7-9B83-54C208E159D9}" destId="{3B944C3C-6FBD-AD46-924B-4094E57A0776}" srcOrd="0" destOrd="0" presId="urn:microsoft.com/office/officeart/2005/8/layout/vProcess5"/>
    <dgm:cxn modelId="{475E8357-A344-1A4B-942E-3780F86A96AE}" type="presParOf" srcId="{B4B47AEE-4F78-2443-8786-EAC0C5A8819D}" destId="{B98A5D21-2F2D-C041-8B39-9CDF090C3ED8}" srcOrd="0" destOrd="0" presId="urn:microsoft.com/office/officeart/2005/8/layout/vProcess5"/>
    <dgm:cxn modelId="{2E8F36D5-1312-644C-A51D-01E9E20BE6F6}" type="presParOf" srcId="{B4B47AEE-4F78-2443-8786-EAC0C5A8819D}" destId="{7AF48617-74E9-F74C-AF5E-1EB3844B3A5B}" srcOrd="1" destOrd="0" presId="urn:microsoft.com/office/officeart/2005/8/layout/vProcess5"/>
    <dgm:cxn modelId="{050EA8D2-C1A6-BD41-BD18-5111B207C984}" type="presParOf" srcId="{B4B47AEE-4F78-2443-8786-EAC0C5A8819D}" destId="{0BCA3903-6040-5B4A-9F04-0D8248CC7A1B}" srcOrd="2" destOrd="0" presId="urn:microsoft.com/office/officeart/2005/8/layout/vProcess5"/>
    <dgm:cxn modelId="{11474063-8F68-4D46-A688-31FFE4B1ABA9}" type="presParOf" srcId="{B4B47AEE-4F78-2443-8786-EAC0C5A8819D}" destId="{D2F38AED-EA26-D645-8E71-E72FB37D4627}" srcOrd="3" destOrd="0" presId="urn:microsoft.com/office/officeart/2005/8/layout/vProcess5"/>
    <dgm:cxn modelId="{1F5786A7-3956-0843-8D42-3BEC6E0B1213}" type="presParOf" srcId="{B4B47AEE-4F78-2443-8786-EAC0C5A8819D}" destId="{3B944C3C-6FBD-AD46-924B-4094E57A0776}" srcOrd="4" destOrd="0" presId="urn:microsoft.com/office/officeart/2005/8/layout/vProcess5"/>
    <dgm:cxn modelId="{82F4BA77-FE58-C54C-B397-45E8DB03FD0A}" type="presParOf" srcId="{B4B47AEE-4F78-2443-8786-EAC0C5A8819D}" destId="{2B67D25B-65EE-9C4A-9405-C8A6C9699138}" srcOrd="5" destOrd="0" presId="urn:microsoft.com/office/officeart/2005/8/layout/vProcess5"/>
    <dgm:cxn modelId="{7CD2EEFA-A079-6E46-B1A8-E411C4D22F71}" type="presParOf" srcId="{B4B47AEE-4F78-2443-8786-EAC0C5A8819D}" destId="{546DF1E5-F84B-EB46-8F1E-69DD691C5486}" srcOrd="6" destOrd="0" presId="urn:microsoft.com/office/officeart/2005/8/layout/vProcess5"/>
    <dgm:cxn modelId="{A419A633-58B8-D34E-9975-5D8EBCBE58EC}" type="presParOf" srcId="{B4B47AEE-4F78-2443-8786-EAC0C5A8819D}" destId="{63A65377-0ACF-EE41-9C5C-76B3EA9323A5}" srcOrd="7" destOrd="0" presId="urn:microsoft.com/office/officeart/2005/8/layout/vProcess5"/>
    <dgm:cxn modelId="{843ACFEE-AAEB-BA48-9533-84FBC2F70A46}" type="presParOf" srcId="{B4B47AEE-4F78-2443-8786-EAC0C5A8819D}" destId="{45246712-ACB0-F044-A264-92E5380065D1}" srcOrd="8" destOrd="0" presId="urn:microsoft.com/office/officeart/2005/8/layout/vProcess5"/>
    <dgm:cxn modelId="{FDF34FCD-7677-ED4B-B0F3-70CDC2137430}" type="presParOf" srcId="{B4B47AEE-4F78-2443-8786-EAC0C5A8819D}" destId="{EC3D8584-EE50-0F4A-955F-EFFCC807BABA}" srcOrd="9" destOrd="0" presId="urn:microsoft.com/office/officeart/2005/8/layout/vProcess5"/>
    <dgm:cxn modelId="{A27A4B79-A470-BD42-AE10-9E294164E8C3}" type="presParOf" srcId="{B4B47AEE-4F78-2443-8786-EAC0C5A8819D}" destId="{46F7B101-5114-6C41-8989-F542BBA5FB60}" srcOrd="10" destOrd="0" presId="urn:microsoft.com/office/officeart/2005/8/layout/vProcess5"/>
    <dgm:cxn modelId="{2AF609E2-E009-2445-A933-D06DA314412B}" type="presParOf" srcId="{B4B47AEE-4F78-2443-8786-EAC0C5A8819D}" destId="{1850EB5B-D353-D145-BDEC-DF83EC303D26}" srcOrd="11" destOrd="0" presId="urn:microsoft.com/office/officeart/2005/8/layout/vProcess5"/>
    <dgm:cxn modelId="{8691F7F3-8DFB-5043-A07C-6FB7F3B2143F}" type="presParOf" srcId="{B4B47AEE-4F78-2443-8786-EAC0C5A8819D}" destId="{07471998-0E2E-6642-813A-28B0CD8C448A}" srcOrd="12" destOrd="0" presId="urn:microsoft.com/office/officeart/2005/8/layout/vProcess5"/>
    <dgm:cxn modelId="{47F732B4-27CF-A34F-9527-008D8F3ACCF7}" type="presParOf" srcId="{B4B47AEE-4F78-2443-8786-EAC0C5A8819D}" destId="{81B572FB-8735-6348-A6CC-D82254B14A4B}" srcOrd="13" destOrd="0" presId="urn:microsoft.com/office/officeart/2005/8/layout/vProcess5"/>
    <dgm:cxn modelId="{1F0B07B4-657A-4047-A9AC-D590B69220D5}" type="presParOf" srcId="{B4B47AEE-4F78-2443-8786-EAC0C5A8819D}" destId="{75900A8F-5F0F-B240-94B3-015C755CBB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B30D9-B865-4CC3-8E22-6DA284E1B5E8}">
      <dsp:nvSpPr>
        <dsp:cNvPr id="0" name=""/>
        <dsp:cNvSpPr/>
      </dsp:nvSpPr>
      <dsp:spPr>
        <a:xfrm>
          <a:off x="909397" y="682158"/>
          <a:ext cx="1442349" cy="1442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622FE-7123-430B-9ED3-70BAD3863DB4}">
      <dsp:nvSpPr>
        <dsp:cNvPr id="0" name=""/>
        <dsp:cNvSpPr/>
      </dsp:nvSpPr>
      <dsp:spPr>
        <a:xfrm>
          <a:off x="27961" y="2506266"/>
          <a:ext cx="3205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/>
            <a:t>Onze leuke sportieve vereniging heeft dit nodig</a:t>
          </a:r>
          <a:endParaRPr lang="en-US" sz="2000" kern="1200"/>
        </a:p>
      </dsp:txBody>
      <dsp:txXfrm>
        <a:off x="27961" y="2506266"/>
        <a:ext cx="3205220" cy="720000"/>
      </dsp:txXfrm>
    </dsp:sp>
    <dsp:sp modelId="{EE3A914A-3ED8-4FC5-9D1C-F8D95B5F36CD}">
      <dsp:nvSpPr>
        <dsp:cNvPr id="0" name=""/>
        <dsp:cNvSpPr/>
      </dsp:nvSpPr>
      <dsp:spPr>
        <a:xfrm>
          <a:off x="4675531" y="682158"/>
          <a:ext cx="1442349" cy="14423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C7513-F993-416E-97F7-D38DD26133AA}">
      <dsp:nvSpPr>
        <dsp:cNvPr id="0" name=""/>
        <dsp:cNvSpPr/>
      </dsp:nvSpPr>
      <dsp:spPr>
        <a:xfrm>
          <a:off x="3794096" y="2506266"/>
          <a:ext cx="3205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/>
            <a:t>U krijgt naamsbekendheid bij onze 150 leden en daarbuiten</a:t>
          </a:r>
          <a:endParaRPr lang="en-US" sz="2000" kern="1200"/>
        </a:p>
      </dsp:txBody>
      <dsp:txXfrm>
        <a:off x="3794096" y="2506266"/>
        <a:ext cx="3205220" cy="720000"/>
      </dsp:txXfrm>
    </dsp:sp>
    <dsp:sp modelId="{ADFCC7E4-ED1A-4BB3-BB07-DC822DDE9986}">
      <dsp:nvSpPr>
        <dsp:cNvPr id="0" name=""/>
        <dsp:cNvSpPr/>
      </dsp:nvSpPr>
      <dsp:spPr>
        <a:xfrm>
          <a:off x="8441666" y="682158"/>
          <a:ext cx="1442349" cy="144234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45D4C-4956-4405-88DC-194E332FFDBC}">
      <dsp:nvSpPr>
        <dsp:cNvPr id="0" name=""/>
        <dsp:cNvSpPr/>
      </dsp:nvSpPr>
      <dsp:spPr>
        <a:xfrm>
          <a:off x="7560230" y="2506266"/>
          <a:ext cx="32052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/>
            <a:t>U wilt betrokken zijn bij onze sport en vereniging</a:t>
          </a:r>
          <a:endParaRPr lang="en-US" sz="2000" kern="1200"/>
        </a:p>
      </dsp:txBody>
      <dsp:txXfrm>
        <a:off x="7560230" y="2506266"/>
        <a:ext cx="320522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48617-74E9-F74C-AF5E-1EB3844B3A5B}">
      <dsp:nvSpPr>
        <dsp:cNvPr id="0" name=""/>
        <dsp:cNvSpPr/>
      </dsp:nvSpPr>
      <dsp:spPr>
        <a:xfrm>
          <a:off x="0" y="0"/>
          <a:ext cx="8310928" cy="703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0"/>
            <a:t>SHIRTSPONSOR van 1 of meerdere teams</a:t>
          </a:r>
          <a:endParaRPr lang="en-US" sz="1800" kern="1200"/>
        </a:p>
      </dsp:txBody>
      <dsp:txXfrm>
        <a:off x="20605" y="20605"/>
        <a:ext cx="7469467" cy="662306"/>
      </dsp:txXfrm>
    </dsp:sp>
    <dsp:sp modelId="{0BCA3903-6040-5B4A-9F04-0D8248CC7A1B}">
      <dsp:nvSpPr>
        <dsp:cNvPr id="0" name=""/>
        <dsp:cNvSpPr/>
      </dsp:nvSpPr>
      <dsp:spPr>
        <a:xfrm>
          <a:off x="620621" y="801227"/>
          <a:ext cx="8310928" cy="703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0"/>
            <a:t>Een sponsorbord bij alle thuiswedstrijden van BCO in sporthal de Kemmer</a:t>
          </a:r>
          <a:endParaRPr lang="en-US" sz="1800" kern="1200"/>
        </a:p>
      </dsp:txBody>
      <dsp:txXfrm>
        <a:off x="641226" y="821832"/>
        <a:ext cx="7191811" cy="662306"/>
      </dsp:txXfrm>
    </dsp:sp>
    <dsp:sp modelId="{D2F38AED-EA26-D645-8E71-E72FB37D4627}">
      <dsp:nvSpPr>
        <dsp:cNvPr id="0" name=""/>
        <dsp:cNvSpPr/>
      </dsp:nvSpPr>
      <dsp:spPr>
        <a:xfrm>
          <a:off x="1241242" y="1602454"/>
          <a:ext cx="8310928" cy="703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0"/>
            <a:t>Een financiële bijdrage voor onze vereniging</a:t>
          </a:r>
          <a:endParaRPr lang="en-US" sz="1800" kern="1200"/>
        </a:p>
      </dsp:txBody>
      <dsp:txXfrm>
        <a:off x="1261847" y="1623059"/>
        <a:ext cx="7191811" cy="662306"/>
      </dsp:txXfrm>
    </dsp:sp>
    <dsp:sp modelId="{3B944C3C-6FBD-AD46-924B-4094E57A0776}">
      <dsp:nvSpPr>
        <dsp:cNvPr id="0" name=""/>
        <dsp:cNvSpPr/>
      </dsp:nvSpPr>
      <dsp:spPr>
        <a:xfrm>
          <a:off x="1861863" y="2403681"/>
          <a:ext cx="8310928" cy="703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0"/>
            <a:t>Een jaarlijkse sponsorbijeenkomst</a:t>
          </a:r>
          <a:endParaRPr lang="en-US" sz="1800" kern="1200"/>
        </a:p>
      </dsp:txBody>
      <dsp:txXfrm>
        <a:off x="1882468" y="2424286"/>
        <a:ext cx="7191811" cy="662306"/>
      </dsp:txXfrm>
    </dsp:sp>
    <dsp:sp modelId="{2B67D25B-65EE-9C4A-9405-C8A6C9699138}">
      <dsp:nvSpPr>
        <dsp:cNvPr id="0" name=""/>
        <dsp:cNvSpPr/>
      </dsp:nvSpPr>
      <dsp:spPr>
        <a:xfrm>
          <a:off x="2482484" y="3204908"/>
          <a:ext cx="8310928" cy="7035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0"/>
            <a:t>Het bekijken van zoveel wedstrijden als je maar wilt</a:t>
          </a:r>
          <a:endParaRPr lang="en-US" sz="1800" kern="1200"/>
        </a:p>
      </dsp:txBody>
      <dsp:txXfrm>
        <a:off x="2503089" y="3225513"/>
        <a:ext cx="7191811" cy="662306"/>
      </dsp:txXfrm>
    </dsp:sp>
    <dsp:sp modelId="{546DF1E5-F84B-EB46-8F1E-69DD691C5486}">
      <dsp:nvSpPr>
        <dsp:cNvPr id="0" name=""/>
        <dsp:cNvSpPr/>
      </dsp:nvSpPr>
      <dsp:spPr>
        <a:xfrm>
          <a:off x="7853642" y="513957"/>
          <a:ext cx="457285" cy="457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956531" y="513957"/>
        <a:ext cx="251507" cy="344107"/>
      </dsp:txXfrm>
    </dsp:sp>
    <dsp:sp modelId="{63A65377-0ACF-EE41-9C5C-76B3EA9323A5}">
      <dsp:nvSpPr>
        <dsp:cNvPr id="0" name=""/>
        <dsp:cNvSpPr/>
      </dsp:nvSpPr>
      <dsp:spPr>
        <a:xfrm>
          <a:off x="8474263" y="1315185"/>
          <a:ext cx="457285" cy="457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77152" y="1315185"/>
        <a:ext cx="251507" cy="344107"/>
      </dsp:txXfrm>
    </dsp:sp>
    <dsp:sp modelId="{45246712-ACB0-F044-A264-92E5380065D1}">
      <dsp:nvSpPr>
        <dsp:cNvPr id="0" name=""/>
        <dsp:cNvSpPr/>
      </dsp:nvSpPr>
      <dsp:spPr>
        <a:xfrm>
          <a:off x="9094884" y="2104686"/>
          <a:ext cx="457285" cy="457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97773" y="2104686"/>
        <a:ext cx="251507" cy="344107"/>
      </dsp:txXfrm>
    </dsp:sp>
    <dsp:sp modelId="{EC3D8584-EE50-0F4A-955F-EFFCC807BABA}">
      <dsp:nvSpPr>
        <dsp:cNvPr id="0" name=""/>
        <dsp:cNvSpPr/>
      </dsp:nvSpPr>
      <dsp:spPr>
        <a:xfrm>
          <a:off x="9715506" y="2913730"/>
          <a:ext cx="457285" cy="457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818395" y="2913730"/>
        <a:ext cx="251507" cy="344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285F97-030C-48DC-B914-D6750377A009}" type="datetime1">
              <a:rPr lang="nl-NL" smtClean="0"/>
              <a:t>17-04-2024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5263-B583-4311-8E9C-FA80CF064B45}" type="datetime1">
              <a:rPr lang="nl-NL" noProof="0" smtClean="0"/>
              <a:pPr/>
              <a:t>17-04-2024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nl-NL" noProof="0" smtClean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24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28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4CD3FE-F7FB-40F3-9915-E8272E5FAE4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2086F-5034-42F8-A912-DCB648DC60F7}" type="slidenum">
              <a:rPr lang="nl-NL" smtClean="0"/>
              <a:t>‹#›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823562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68064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0243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6593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355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57316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813725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22243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02891E-B85A-4FFD-A7B0-3A5F1D2BA558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662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976745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E52B43-C1B7-406D-A0FF-D405C19A4D38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67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889120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215428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5FB104-AC45-48FD-870B-982776F4DF16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697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54D806-49FF-4821-BD22-BA4F39422973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64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182108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CD3FE-F7FB-40F3-9915-E8272E5FAE4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086F-5034-42F8-A912-DCB648DC60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246883-C732-4D32-8EAD-B4E6BBCBBE6F}" type="datetime1">
              <a:rPr lang="nl-NL" noProof="0" smtClean="0"/>
              <a:t>17-04-2024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nl-NL" noProof="0" smtClean="0"/>
              <a:pPr rtl="0"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340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Freeform: Shape 7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6028" y="864728"/>
            <a:ext cx="5670360" cy="5128544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nl-NL" sz="6600" dirty="0"/>
              <a:t>Sponsoropties</a:t>
            </a:r>
            <a:br>
              <a:rPr lang="nl-NL" sz="6600" dirty="0"/>
            </a:br>
            <a:r>
              <a:rPr lang="nl-NL" sz="3200" dirty="0"/>
              <a:t>April 2024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3062" y="864729"/>
            <a:ext cx="3349500" cy="5128543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BC Oirschot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8330B-B56F-ED45-B2B6-AE2C5D21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nl-NL" dirty="0"/>
              <a:t>Waarom sponsor BC Oirschot?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97849B-CBC9-AAFC-6FA2-0B6F6FFCBF1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6360839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asketball player jumping to dunk the ball&#10;&#10;Description automatically generated">
            <a:extLst>
              <a:ext uri="{FF2B5EF4-FFF2-40B4-BE49-F238E27FC236}">
                <a16:creationId xmlns:a16="http://schemas.microsoft.com/office/drawing/2014/main" id="{F8B1BAA2-80D7-3BAE-DA3A-A99A2DF651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03" y="213919"/>
            <a:ext cx="1036320" cy="10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D7CC8-65A0-44AB-AE2E-484BCC48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nl-NL" dirty="0"/>
              <a:t>Waaruit bestaat BCO sponsoring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0C38942-D22D-4F74-AAEA-5F2EE779131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5959155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asketball player jumping to dunk the ball&#10;&#10;Description automatically generated">
            <a:extLst>
              <a:ext uri="{FF2B5EF4-FFF2-40B4-BE49-F238E27FC236}">
                <a16:creationId xmlns:a16="http://schemas.microsoft.com/office/drawing/2014/main" id="{CF7476C6-9460-5FD4-4426-3E042A777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03" y="213919"/>
            <a:ext cx="1036320" cy="10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7" name="Rectangle 46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 opties</a:t>
            </a:r>
          </a:p>
        </p:txBody>
      </p:sp>
      <p:pic>
        <p:nvPicPr>
          <p:cNvPr id="4" name="Picture 3" descr="A basketball player jumping to dunk the ball&#10;&#10;Description automatically generated">
            <a:extLst>
              <a:ext uri="{FF2B5EF4-FFF2-40B4-BE49-F238E27FC236}">
                <a16:creationId xmlns:a16="http://schemas.microsoft.com/office/drawing/2014/main" id="{066B24E5-5E52-C33D-1D34-D7A9EC249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03" y="213919"/>
            <a:ext cx="1036320" cy="105238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C044C6-2470-22A2-107C-C0A7AD9BF207}"/>
              </a:ext>
            </a:extLst>
          </p:cNvPr>
          <p:cNvSpPr/>
          <p:nvPr/>
        </p:nvSpPr>
        <p:spPr>
          <a:xfrm>
            <a:off x="551171" y="1916832"/>
            <a:ext cx="3456597" cy="3469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JAAR</a:t>
            </a:r>
          </a:p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		€1.000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TOTAAL				€2.000</a:t>
            </a:r>
          </a:p>
          <a:p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* </a:t>
            </a:r>
            <a:r>
              <a:rPr kumimoji="0" lang="nl-NL" sz="1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Jr</a:t>
            </a:r>
            <a:r>
              <a:rPr kumimoji="0" lang="nl-NL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 1 is inclusief de kosten aanschaf tenues</a:t>
            </a:r>
            <a:endParaRPr kumimoji="0" lang="nl-N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C84820-8CE3-EC15-0476-10B2F2B6CD4D}"/>
              </a:ext>
            </a:extLst>
          </p:cNvPr>
          <p:cNvSpPr/>
          <p:nvPr/>
        </p:nvSpPr>
        <p:spPr>
          <a:xfrm>
            <a:off x="4114633" y="1922662"/>
            <a:ext cx="3456597" cy="3469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JAAR</a:t>
            </a:r>
          </a:p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Aanschaf tenues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	€750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 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TOTAAL				€2.250</a:t>
            </a:r>
          </a:p>
          <a:p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* </a:t>
            </a:r>
            <a:r>
              <a:rPr kumimoji="0" lang="nl-NL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Aanschaf tenues kan rechtstreeks op factuur aan sponsor</a:t>
            </a:r>
            <a:endParaRPr kumimoji="0" lang="nl-N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E3ED96-9EDB-6828-1879-1B5FD4103FA7}"/>
              </a:ext>
            </a:extLst>
          </p:cNvPr>
          <p:cNvSpPr/>
          <p:nvPr/>
        </p:nvSpPr>
        <p:spPr>
          <a:xfrm>
            <a:off x="7678095" y="1928530"/>
            <a:ext cx="3456597" cy="3469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JAAR</a:t>
            </a:r>
          </a:p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Sponsoring </a:t>
            </a:r>
            <a:r>
              <a:rPr lang="nl-N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jr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		€500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TOTAAL				€2.500</a:t>
            </a:r>
          </a:p>
          <a:p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* </a:t>
            </a:r>
            <a:r>
              <a:rPr kumimoji="0" lang="nl-NL" sz="1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Jr</a:t>
            </a:r>
            <a:r>
              <a:rPr kumimoji="0" lang="nl-NL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 1 kan vervangen worden door aanschaf tenues</a:t>
            </a:r>
            <a:endParaRPr kumimoji="0" lang="nl-NL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4D84FC7-63D9-13BC-D2D4-FC317D1B9A6E}"/>
              </a:ext>
            </a:extLst>
          </p:cNvPr>
          <p:cNvSpPr/>
          <p:nvPr/>
        </p:nvSpPr>
        <p:spPr>
          <a:xfrm>
            <a:off x="555545" y="5517233"/>
            <a:ext cx="10579147" cy="1161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Na einde </a:t>
            </a:r>
            <a:r>
              <a:rPr kumimoji="0" lang="nl-NL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sponsorcon</a:t>
            </a:r>
            <a:r>
              <a:rPr lang="nl-NL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/>
              </a:rPr>
              <a:t>tract</a:t>
            </a:r>
            <a:r>
              <a:rPr lang="nl-NL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/>
              </a:rPr>
              <a:t> zijn er drie opties:</a:t>
            </a:r>
          </a:p>
          <a:p>
            <a:pPr marL="285750" indent="-285750">
              <a:buFontTx/>
              <a:buChar char="-"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Stoppen en BC Oirschot behoud het recht om de shirts met sponsorlogo verder te gebruiken</a:t>
            </a:r>
          </a:p>
          <a:p>
            <a:pPr marL="285750" indent="-285750">
              <a:buFontTx/>
              <a:buChar char="-"/>
            </a:pPr>
            <a:r>
              <a:rPr lang="nl-NL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/>
              </a:rPr>
              <a:t>Verlengen van het contract met telkens 1 jaar op basis van dan geldende sponsortarieven</a:t>
            </a:r>
          </a:p>
          <a:p>
            <a:pPr marL="285750" indent="-285750">
              <a:buFontTx/>
              <a:buChar char="-"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Nieuw sponsorcontract voor nieuw team waarbij het oude team “GRATIS” een jaar wordt verlengd</a:t>
            </a:r>
          </a:p>
        </p:txBody>
      </p:sp>
    </p:spTree>
    <p:extLst>
      <p:ext uri="{BB962C8B-B14F-4D97-AF65-F5344CB8AC3E}">
        <p14:creationId xmlns:p14="http://schemas.microsoft.com/office/powerpoint/2010/main" val="5566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th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9115</TotalTime>
  <Words>270</Words>
  <Application>Microsoft Macintosh PowerPoint</Application>
  <PresentationFormat>Widescreen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Franklin Gothic Medium</vt:lpstr>
      <vt:lpstr>Impact</vt:lpstr>
      <vt:lpstr>Belangrijke gebeurtenis</vt:lpstr>
      <vt:lpstr>Sponsoropties April 2024</vt:lpstr>
      <vt:lpstr>Waarom sponsor BC Oirschot?</vt:lpstr>
      <vt:lpstr>Waaruit bestaat BCO sponsoring</vt:lpstr>
      <vt:lpstr>De opties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 2020/2021</dc:title>
  <dc:creator>Yvonne de Wette</dc:creator>
  <cp:lastModifiedBy>Jarno de Laat</cp:lastModifiedBy>
  <cp:revision>12</cp:revision>
  <dcterms:created xsi:type="dcterms:W3CDTF">2021-07-12T08:25:34Z</dcterms:created>
  <dcterms:modified xsi:type="dcterms:W3CDTF">2024-04-17T11:06:10Z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